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1728" y="1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3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9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8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2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9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5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4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2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6A57-2D85-4840-8F45-19839B0A5DCC}" type="datetimeFigureOut">
              <a:rPr lang="en-US" smtClean="0"/>
              <a:t>04/02/2013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9B028-E569-EE44-9F23-D0A468F62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3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zurka24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0"/>
            <a:ext cx="676438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69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zurka24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100"/>
            <a:ext cx="6858000" cy="85544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1457" y="5730371"/>
            <a:ext cx="1970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Ends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1038" y="5739062"/>
            <a:ext cx="21569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Starts here.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147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Collins</dc:creator>
  <cp:lastModifiedBy>Tom Collins</cp:lastModifiedBy>
  <cp:revision>9</cp:revision>
  <dcterms:created xsi:type="dcterms:W3CDTF">2013-02-01T10:17:19Z</dcterms:created>
  <dcterms:modified xsi:type="dcterms:W3CDTF">2013-02-04T10:35:22Z</dcterms:modified>
</cp:coreProperties>
</file>