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emf" ContentType="image/x-emf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035" autoAdjust="0"/>
    <p:restoredTop sz="94660"/>
  </p:normalViewPr>
  <p:slideViewPr>
    <p:cSldViewPr snapToGrid="0" snapToObjects="1">
      <p:cViewPr>
        <p:scale>
          <a:sx n="110" d="100"/>
          <a:sy n="110" d="100"/>
        </p:scale>
        <p:origin x="-1648" y="4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488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4294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00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206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16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558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316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279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9043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492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7003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ilverswan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0500" y="0"/>
            <a:ext cx="6469298" cy="9144000"/>
          </a:xfrm>
          <a:prstGeom prst="rect">
            <a:avLst/>
          </a:prstGeom>
        </p:spPr>
      </p:pic>
      <p:sp>
        <p:nvSpPr>
          <p:cNvPr id="5" name="Rectangle 4"/>
          <p:cNvSpPr/>
          <p:nvPr/>
        </p:nvSpPr>
        <p:spPr>
          <a:xfrm>
            <a:off x="1479176" y="5722471"/>
            <a:ext cx="5632824" cy="2584823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2215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-668279" y="496454"/>
            <a:ext cx="8299824" cy="2499930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 descr="silverswan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0500" y="0"/>
            <a:ext cx="6469298" cy="9144000"/>
          </a:xfrm>
          <a:prstGeom prst="rect">
            <a:avLst/>
          </a:prstGeom>
        </p:spPr>
      </p:pic>
      <p:sp>
        <p:nvSpPr>
          <p:cNvPr id="7" name="Rectangle 6"/>
          <p:cNvSpPr/>
          <p:nvPr/>
        </p:nvSpPr>
        <p:spPr>
          <a:xfrm>
            <a:off x="-668280" y="3183418"/>
            <a:ext cx="2146097" cy="2450763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8517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Collins</dc:creator>
  <cp:lastModifiedBy>Tom Collins</cp:lastModifiedBy>
  <cp:revision>2</cp:revision>
  <dcterms:created xsi:type="dcterms:W3CDTF">2013-02-04T14:26:14Z</dcterms:created>
  <dcterms:modified xsi:type="dcterms:W3CDTF">2013-02-04T14:31:36Z</dcterms:modified>
</cp:coreProperties>
</file>

<file path=docProps/thumbnail.jpeg>
</file>