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emf" ContentType="image/x-emf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035" autoAdjust="0"/>
    <p:restoredTop sz="94660"/>
  </p:normalViewPr>
  <p:slideViewPr>
    <p:cSldViewPr snapToGrid="0" snapToObjects="1">
      <p:cViewPr>
        <p:scale>
          <a:sx n="110" d="100"/>
          <a:sy n="110" d="100"/>
        </p:scale>
        <p:origin x="-1648" y="-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488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4294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00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206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16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558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316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279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9043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492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7E7E8B-FA62-1543-9A71-F1C79820F06C}" type="datetimeFigureOut">
              <a:rPr lang="en-US" smtClean="0"/>
              <a:t>04/02/2013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E47-E970-EB44-B437-F58706BA0F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7003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ilverswan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0500" y="0"/>
            <a:ext cx="6469298" cy="9144000"/>
          </a:xfrm>
          <a:prstGeom prst="rect">
            <a:avLst/>
          </a:prstGeom>
        </p:spPr>
      </p:pic>
      <p:sp>
        <p:nvSpPr>
          <p:cNvPr id="6" name="Rectangle 5"/>
          <p:cNvSpPr/>
          <p:nvPr/>
        </p:nvSpPr>
        <p:spPr>
          <a:xfrm>
            <a:off x="4306455" y="2124363"/>
            <a:ext cx="1535545" cy="461819"/>
          </a:xfrm>
          <a:prstGeom prst="rect">
            <a:avLst/>
          </a:prstGeom>
          <a:noFill/>
          <a:ln w="25400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22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Collins</dc:creator>
  <cp:lastModifiedBy>Tom Collins</cp:lastModifiedBy>
  <cp:revision>3</cp:revision>
  <dcterms:created xsi:type="dcterms:W3CDTF">2013-02-04T14:26:14Z</dcterms:created>
  <dcterms:modified xsi:type="dcterms:W3CDTF">2013-02-04T14:58:04Z</dcterms:modified>
</cp:coreProperties>
</file>

<file path=docProps/thumbnail.jpeg>
</file>