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2352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6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70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3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7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3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0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3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2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9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5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0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0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nata01-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2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01039" y="1195315"/>
            <a:ext cx="21569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Starts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67420" y="4876850"/>
            <a:ext cx="19706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Ends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983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2</cp:revision>
  <dcterms:created xsi:type="dcterms:W3CDTF">2012-03-19T20:25:11Z</dcterms:created>
  <dcterms:modified xsi:type="dcterms:W3CDTF">2012-03-19T20:55:13Z</dcterms:modified>
</cp:coreProperties>
</file>