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emf" ContentType="image/x-emf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6858000" cy="9144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035" autoAdjust="0"/>
    <p:restoredTop sz="94660"/>
  </p:normalViewPr>
  <p:slideViewPr>
    <p:cSldViewPr snapToGrid="0" snapToObjects="1">
      <p:cViewPr>
        <p:scale>
          <a:sx n="110" d="100"/>
          <a:sy n="110" d="100"/>
        </p:scale>
        <p:origin x="-1648" y="-8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printerSettings" Target="printerSettings/printerSettings1.bin"/><Relationship Id="rId6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34887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34294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71003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2061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168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45587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9714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73161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22794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59043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64926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70033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silverswan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0500" y="0"/>
            <a:ext cx="6469298" cy="9144000"/>
          </a:xfrm>
          <a:prstGeom prst="rect">
            <a:avLst/>
          </a:prstGeom>
        </p:spPr>
      </p:pic>
      <p:sp>
        <p:nvSpPr>
          <p:cNvPr id="6" name="Rectangle 5"/>
          <p:cNvSpPr/>
          <p:nvPr/>
        </p:nvSpPr>
        <p:spPr>
          <a:xfrm>
            <a:off x="5334000" y="2135909"/>
            <a:ext cx="1651000" cy="461819"/>
          </a:xfrm>
          <a:prstGeom prst="rect">
            <a:avLst/>
          </a:prstGeom>
          <a:noFill/>
          <a:ln w="25400">
            <a:solidFill>
              <a:srgbClr val="FF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-900545" y="4666672"/>
            <a:ext cx="2981035" cy="461819"/>
          </a:xfrm>
          <a:prstGeom prst="rect">
            <a:avLst/>
          </a:prstGeom>
          <a:noFill/>
          <a:ln w="25400">
            <a:solidFill>
              <a:srgbClr val="FF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2215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0</Words>
  <Application>Microsoft Macintosh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Tom Collins</dc:creator>
  <cp:lastModifiedBy>Tom Collins</cp:lastModifiedBy>
  <cp:revision>5</cp:revision>
  <dcterms:created xsi:type="dcterms:W3CDTF">2013-02-04T14:26:14Z</dcterms:created>
  <dcterms:modified xsi:type="dcterms:W3CDTF">2013-02-04T15:46:20Z</dcterms:modified>
</cp:coreProperties>
</file>

<file path=docProps/thumbnail.jpeg>
</file>