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35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6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7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3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7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5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0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0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nata01-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2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989" y="5926081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645" y="7196214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8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4</cp:revision>
  <dcterms:created xsi:type="dcterms:W3CDTF">2012-03-19T20:25:11Z</dcterms:created>
  <dcterms:modified xsi:type="dcterms:W3CDTF">2012-03-19T21:30:57Z</dcterms:modified>
</cp:coreProperties>
</file>