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2352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764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70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38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7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33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01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934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23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90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05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0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0F718-1B66-3748-A1BD-297ADB1F1F08}" type="datetimeFigureOut">
              <a:rPr lang="en-US" smtClean="0"/>
              <a:t>19/03/2012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BDFCB-915F-414F-B750-FB3AD7480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0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nata01-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322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1103" y="-111629"/>
            <a:ext cx="21569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Starts here.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71684" y="1232134"/>
            <a:ext cx="19706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Ends here.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983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Collins</dc:creator>
  <cp:lastModifiedBy>Tom Collins</cp:lastModifiedBy>
  <cp:revision>1</cp:revision>
  <dcterms:created xsi:type="dcterms:W3CDTF">2012-03-19T20:25:11Z</dcterms:created>
  <dcterms:modified xsi:type="dcterms:W3CDTF">2012-03-19T20:27:05Z</dcterms:modified>
</cp:coreProperties>
</file>