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1648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8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0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0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1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7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9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7E8B-FA62-1543-9A71-F1C79820F06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E47-E970-EB44-B437-F58706BA0F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0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lversw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6469298" cy="914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06455" y="2124363"/>
            <a:ext cx="1535545" cy="46181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2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3</cp:revision>
  <dcterms:created xsi:type="dcterms:W3CDTF">2013-02-04T14:26:14Z</dcterms:created>
  <dcterms:modified xsi:type="dcterms:W3CDTF">2013-02-04T14:58:04Z</dcterms:modified>
</cp:coreProperties>
</file>