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1648" y="1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8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0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0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1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7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9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0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lversw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6469298" cy="914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89364" y="6211454"/>
            <a:ext cx="1500909" cy="542638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2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5</cp:revision>
  <dcterms:created xsi:type="dcterms:W3CDTF">2013-02-04T14:26:14Z</dcterms:created>
  <dcterms:modified xsi:type="dcterms:W3CDTF">2013-02-04T15:32:20Z</dcterms:modified>
</cp:coreProperties>
</file>