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248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6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7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3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7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0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3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2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9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5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0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F718-1B66-3748-A1BD-297ADB1F1F08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0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nata01-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2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1103" y="-111629"/>
            <a:ext cx="21569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Starts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2884" y="4791362"/>
            <a:ext cx="1970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Ends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6205" y="1241446"/>
            <a:ext cx="19621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(2nd time)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83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2</cp:revision>
  <dcterms:created xsi:type="dcterms:W3CDTF">2012-03-19T20:25:11Z</dcterms:created>
  <dcterms:modified xsi:type="dcterms:W3CDTF">2013-02-04T12:09:38Z</dcterms:modified>
</cp:coreProperties>
</file>