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1728" y="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735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95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35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81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521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498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6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57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145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522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77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38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zurka24-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0"/>
            <a:ext cx="6764386" cy="9144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71670" y="4647533"/>
            <a:ext cx="21569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Starts here.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969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zurka24-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100"/>
            <a:ext cx="6858000" cy="85544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03778" y="4313321"/>
            <a:ext cx="19706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Ends </a:t>
            </a:r>
            <a:r>
              <a:rPr lang="en-US" sz="3200" b="1" dirty="0" smtClean="0">
                <a:solidFill>
                  <a:srgbClr val="FF0000"/>
                </a:solidFill>
              </a:rPr>
              <a:t>here.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147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</Words>
  <Application>Microsoft Macintosh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Collins</dc:creator>
  <cp:lastModifiedBy>Tom Collins</cp:lastModifiedBy>
  <cp:revision>8</cp:revision>
  <dcterms:created xsi:type="dcterms:W3CDTF">2013-02-01T10:17:19Z</dcterms:created>
  <dcterms:modified xsi:type="dcterms:W3CDTF">2013-02-01T14:40:59Z</dcterms:modified>
</cp:coreProperties>
</file>