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emf" ContentType="image/x-emf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</p:sldIdLst>
  <p:sldSz cx="6858000" cy="9144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035" autoAdjust="0"/>
    <p:restoredTop sz="94660"/>
  </p:normalViewPr>
  <p:slideViewPr>
    <p:cSldViewPr snapToGrid="0" snapToObjects="1">
      <p:cViewPr>
        <p:scale>
          <a:sx n="110" d="100"/>
          <a:sy n="110" d="100"/>
        </p:scale>
        <p:origin x="-1648" y="49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7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6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7E7E8B-FA62-1543-9A71-F1C79820F06C}" type="datetimeFigureOut">
              <a:rPr lang="en-US" smtClean="0"/>
              <a:t>04/02/2013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540E47-E970-EB44-B437-F58706BA0F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34887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7E7E8B-FA62-1543-9A71-F1C79820F06C}" type="datetimeFigureOut">
              <a:rPr lang="en-US" smtClean="0"/>
              <a:t>04/02/2013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540E47-E970-EB44-B437-F58706BA0F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34294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7E7E8B-FA62-1543-9A71-F1C79820F06C}" type="datetimeFigureOut">
              <a:rPr lang="en-US" smtClean="0"/>
              <a:t>04/02/2013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540E47-E970-EB44-B437-F58706BA0F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71003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7E7E8B-FA62-1543-9A71-F1C79820F06C}" type="datetimeFigureOut">
              <a:rPr lang="en-US" smtClean="0"/>
              <a:t>04/02/2013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540E47-E970-EB44-B437-F58706BA0F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62061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7E7E8B-FA62-1543-9A71-F1C79820F06C}" type="datetimeFigureOut">
              <a:rPr lang="en-US" smtClean="0"/>
              <a:t>04/02/2013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540E47-E970-EB44-B437-F58706BA0F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168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7E7E8B-FA62-1543-9A71-F1C79820F06C}" type="datetimeFigureOut">
              <a:rPr lang="en-US" smtClean="0"/>
              <a:t>04/02/2013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540E47-E970-EB44-B437-F58706BA0F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45587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7E7E8B-FA62-1543-9A71-F1C79820F06C}" type="datetimeFigureOut">
              <a:rPr lang="en-US" smtClean="0"/>
              <a:t>04/02/2013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540E47-E970-EB44-B437-F58706BA0F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9714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7E7E8B-FA62-1543-9A71-F1C79820F06C}" type="datetimeFigureOut">
              <a:rPr lang="en-US" smtClean="0"/>
              <a:t>04/02/2013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540E47-E970-EB44-B437-F58706BA0F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73161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7E7E8B-FA62-1543-9A71-F1C79820F06C}" type="datetimeFigureOut">
              <a:rPr lang="en-US" smtClean="0"/>
              <a:t>04/02/2013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540E47-E970-EB44-B437-F58706BA0F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22794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7E7E8B-FA62-1543-9A71-F1C79820F06C}" type="datetimeFigureOut">
              <a:rPr lang="en-US" smtClean="0"/>
              <a:t>04/02/2013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540E47-E970-EB44-B437-F58706BA0F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59043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7E7E8B-FA62-1543-9A71-F1C79820F06C}" type="datetimeFigureOut">
              <a:rPr lang="en-US" smtClean="0"/>
              <a:t>04/02/2013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540E47-E970-EB44-B437-F58706BA0F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64926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7E7E8B-FA62-1543-9A71-F1C79820F06C}" type="datetimeFigureOut">
              <a:rPr lang="en-US" smtClean="0"/>
              <a:t>04/02/2013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540E47-E970-EB44-B437-F58706BA0F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70033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ilverswan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500" y="0"/>
            <a:ext cx="6469298" cy="914400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1479176" y="5722471"/>
            <a:ext cx="5632824" cy="2584823"/>
          </a:xfrm>
          <a:prstGeom prst="rect">
            <a:avLst/>
          </a:prstGeom>
          <a:noFill/>
          <a:ln w="2540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72215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-668279" y="496454"/>
            <a:ext cx="8299824" cy="2499930"/>
          </a:xfrm>
          <a:prstGeom prst="rect">
            <a:avLst/>
          </a:prstGeom>
          <a:noFill/>
          <a:ln w="2540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 descr="silverswan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500" y="0"/>
            <a:ext cx="6469298" cy="9144000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-668280" y="3183418"/>
            <a:ext cx="2146097" cy="2450763"/>
          </a:xfrm>
          <a:prstGeom prst="rect">
            <a:avLst/>
          </a:prstGeom>
          <a:noFill/>
          <a:ln w="2540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785170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0</Words>
  <Application>Microsoft Macintosh PowerPoint</Application>
  <PresentationFormat>On-screen Show (4:3)</PresentationFormat>
  <Paragraphs>0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Tom Collins</dc:creator>
  <cp:lastModifiedBy>Tom Collins</cp:lastModifiedBy>
  <cp:revision>2</cp:revision>
  <dcterms:created xsi:type="dcterms:W3CDTF">2013-02-04T14:26:14Z</dcterms:created>
  <dcterms:modified xsi:type="dcterms:W3CDTF">2013-02-04T14:31:36Z</dcterms:modified>
</cp:coreProperties>
</file>