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9" d="100"/>
          <a:sy n="69" d="100"/>
        </p:scale>
        <p:origin x="-2352" y="-12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07641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05705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1383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1742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2333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17010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19347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6230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13906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40561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68043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A0F718-1B66-3748-A1BD-297ADB1F1F08}" type="datetimeFigureOut">
              <a:rPr lang="en-US" smtClean="0"/>
              <a:t>19/03/2012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FBDFCB-915F-414F-B750-FB3AD74801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38032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sonata01-3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6858000" cy="9132216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4701039" y="1195315"/>
            <a:ext cx="2156961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Starts here.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467420" y="4876850"/>
            <a:ext cx="1970612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Ends here.</a:t>
            </a:r>
            <a:endParaRPr 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9831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Collins</dc:creator>
  <cp:lastModifiedBy>Tom Collins</cp:lastModifiedBy>
  <cp:revision>2</cp:revision>
  <dcterms:created xsi:type="dcterms:W3CDTF">2012-03-19T20:25:11Z</dcterms:created>
  <dcterms:modified xsi:type="dcterms:W3CDTF">2012-03-19T20:55:13Z</dcterms:modified>
</cp:coreProperties>
</file>

<file path=docProps/thumbnail.jpeg>
</file>