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emf" ContentType="image/x-emf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35" autoAdjust="0"/>
    <p:restoredTop sz="94660"/>
  </p:normalViewPr>
  <p:slideViewPr>
    <p:cSldViewPr snapToGrid="0" snapToObjects="1">
      <p:cViewPr>
        <p:scale>
          <a:sx n="110" d="100"/>
          <a:sy n="110" d="100"/>
        </p:scale>
        <p:origin x="-1648" y="-8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6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E7E8B-FA62-1543-9A71-F1C79820F06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0E47-E970-EB44-B437-F58706BA0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488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E7E8B-FA62-1543-9A71-F1C79820F06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0E47-E970-EB44-B437-F58706BA0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429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E7E8B-FA62-1543-9A71-F1C79820F06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0E47-E970-EB44-B437-F58706BA0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100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E7E8B-FA62-1543-9A71-F1C79820F06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0E47-E970-EB44-B437-F58706BA0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206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E7E8B-FA62-1543-9A71-F1C79820F06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0E47-E970-EB44-B437-F58706BA0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6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E7E8B-FA62-1543-9A71-F1C79820F06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0E47-E970-EB44-B437-F58706BA0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558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E7E8B-FA62-1543-9A71-F1C79820F06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0E47-E970-EB44-B437-F58706BA0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71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E7E8B-FA62-1543-9A71-F1C79820F06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0E47-E970-EB44-B437-F58706BA0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316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E7E8B-FA62-1543-9A71-F1C79820F06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0E47-E970-EB44-B437-F58706BA0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279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E7E8B-FA62-1543-9A71-F1C79820F06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0E47-E970-EB44-B437-F58706BA0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904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E7E8B-FA62-1543-9A71-F1C79820F06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0E47-E970-EB44-B437-F58706BA0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492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7E7E8B-FA62-1543-9A71-F1C79820F06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540E47-E970-EB44-B437-F58706BA0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003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ilverswan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" y="0"/>
            <a:ext cx="6469298" cy="9144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334000" y="2135909"/>
            <a:ext cx="1651000" cy="461819"/>
          </a:xfrm>
          <a:prstGeom prst="rect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00545" y="4666672"/>
            <a:ext cx="2981035" cy="461819"/>
          </a:xfrm>
          <a:prstGeom prst="rect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2215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Collins</dc:creator>
  <cp:lastModifiedBy>Tom Collins</cp:lastModifiedBy>
  <cp:revision>5</cp:revision>
  <dcterms:created xsi:type="dcterms:W3CDTF">2013-02-04T14:26:14Z</dcterms:created>
  <dcterms:modified xsi:type="dcterms:W3CDTF">2013-02-04T15:46:20Z</dcterms:modified>
</cp:coreProperties>
</file>